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4" r:id="rId19"/>
    <p:sldId id="27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D0D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6B0D-D91A-9949-B4C3-CD36D7313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A72FA-3FCB-E474-1EC0-05689B988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73BAE-1916-72C0-47E3-142C5AF2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18F4-C1D0-A896-728B-2577FA02A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63EAB-9788-DFFF-856D-A6760431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094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97F2-6A72-9E68-B383-4DC908D9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5ABC9-DAA7-BD35-DEFD-63D46BAFE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6CE6E-6F6E-249A-5507-C20DD1DF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0D40B-455A-9E29-8CB3-785743F29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015F-8505-8468-DCC7-46E51743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94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EDDD6-FD68-ADBA-62C0-1D72CA26D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94879-E923-C776-6097-327EAE7C0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76451-5E51-F68E-E805-4B788AD5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9265-9F4C-3DCD-2848-4F907569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E44DB-C2FF-A081-61DB-C7402374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13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B5F78-0C9B-6C48-CDBC-FBA05C24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5A3E7-B4CB-2677-D6A2-F23335E8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7C28C-B002-95CB-C5C7-6A37EF43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FA3EE-5149-EDC9-5A76-E3BF3CAF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6AB1F-2055-2EC5-BF85-BFF0CEB1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130D-D8C9-37BD-638A-69826E67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F6AE4-03D0-1340-36A2-CC01BE418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987D6-2448-D7BB-E476-A694D100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596F4-6E7D-696E-715E-2DDEC8E8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7A6F-3360-170F-F15A-74CA5E9C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2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46E2-B534-F62A-C1B3-92A088EA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A04CD-19F9-2A45-F9B5-A44013F3B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D95E-62F1-31F7-D419-936E786B8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74760-EE1E-B757-ABE0-EF3F7230E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EEC7D-53ED-F8FD-988A-9AF628CF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31A08-8427-9B9C-0253-35E4F57B7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64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154D-DBD7-C1E4-F954-D06617D53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B4DFF-5DBF-1C5C-19FA-B9C8E101B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70B64-A521-1BB4-F1A2-7D33A488C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0A061-180F-399B-A02F-AACCBF43A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3310A-ED84-0914-6ED5-3B0D2B49A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ECC52-FD20-70BD-3C7E-BAAE18BA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C984D-E76F-B20A-530C-D1DF72DF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97CB9-550D-D63B-D3B5-C0F48428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83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119E-6BE3-6D5A-4081-E9F2DEFE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EBC54-8860-B817-E2E9-98D241A9B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C1D01-277B-5B39-B0A3-4D3A6456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C4088-3E99-98A9-7BBD-98A9ECA2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F2827-910D-821D-4628-5116A9F8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87082-5EAE-FBEC-95C0-8A6CB624F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0B858-D43A-D5EB-9730-F2F44A5E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14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F654-BA26-A556-BBAB-14257EDE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C02B-8A12-FFEC-6BA1-37A88691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D2F6D-430E-1722-9B3A-9CB1D3BE7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778D6-5202-4602-4149-4BB8FF3B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B0077-58CB-D005-BF95-4EE3384C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48D4B-1DD1-9D3C-11B6-54BDD4A3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41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C3D3-3403-935B-6E5F-D52E7F6F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D8133C-FE4E-669A-8950-BB2262552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9E8C-AC05-5E2D-9CB0-7EE3C4A6C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2E41D-AA98-1C1D-A0AA-BDC064D41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24BEA-C448-AFDC-66C2-BB0567B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8227D-5441-BD56-2D69-B028FDF3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83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E9126-1BED-A789-196D-0341FD71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70711-854C-A601-BDCE-02AF29EE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C5BD2-2976-B2D4-BBDC-08487F34D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0DD81-A0A1-4261-8D04-5BEB5AC86908}" type="datetimeFigureOut">
              <a:rPr lang="en-IN" smtClean="0"/>
              <a:t>06/08/22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E39F0-D368-86EC-D34F-AFBA94A6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4098-AAA8-CE1B-7A10-8942469E0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7B723-CF8F-46BC-BAC9-8328EAB0AC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91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24AC96-F207-2985-8B7D-0DF680FDA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7C2BE-8555-35F3-E48E-C17A9466C642}"/>
              </a:ext>
            </a:extLst>
          </p:cNvPr>
          <p:cNvSpPr txBox="1"/>
          <p:nvPr/>
        </p:nvSpPr>
        <p:spPr>
          <a:xfrm>
            <a:off x="723331" y="2646189"/>
            <a:ext cx="698062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Futura Hv BT" panose="020B0702020204020204" pitchFamily="34" charset="0"/>
              </a:rPr>
              <a:t>CAPDIW Training &amp; 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3565480"/>
            <a:ext cx="426751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Futura Lt BT" panose="020B0402020204020303" pitchFamily="34" charset="0"/>
              </a:rPr>
              <a:t>Brand Identity Design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4C0206-3604-6384-6660-0ACAB4E8CE27}"/>
              </a:ext>
            </a:extLst>
          </p:cNvPr>
          <p:cNvCxnSpPr>
            <a:cxnSpLocks/>
          </p:cNvCxnSpPr>
          <p:nvPr/>
        </p:nvCxnSpPr>
        <p:spPr>
          <a:xfrm>
            <a:off x="723331" y="3429000"/>
            <a:ext cx="698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8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3105835"/>
            <a:ext cx="221567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3600" dirty="0">
                <a:latin typeface="Futura Lt BT" panose="020B0402020204020303" pitchFamily="34" charset="0"/>
              </a:rPr>
              <a:t>Concept 2</a:t>
            </a:r>
          </a:p>
        </p:txBody>
      </p:sp>
    </p:spTree>
    <p:extLst>
      <p:ext uri="{BB962C8B-B14F-4D97-AF65-F5344CB8AC3E}">
        <p14:creationId xmlns:p14="http://schemas.microsoft.com/office/powerpoint/2010/main" val="4230247041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627314"/>
            <a:ext cx="2182008" cy="499111"/>
          </a:xfrm>
          <a:prstGeom prst="rect">
            <a:avLst/>
          </a:prstGeom>
          <a:noFill/>
        </p:spPr>
        <p:txBody>
          <a:bodyPr anchor="ctr" rtlCol="0" wrap="none">
            <a:spAutoFit/>
          </a:bodyPr>
          <a:lstStyle/>
          <a:p>
            <a:pPr>
              <a:lnSpc>
                <a:spcPct val="150000"/>
              </a:lnSpc>
            </a:pPr>
            <a:r>
              <a:rPr dirty="0" lang="en-IN" sz="2000">
                <a:latin charset="0" panose="020B0402020204020303" pitchFamily="34" typeface="Futura Lt BT"/>
              </a:rPr>
              <a:t>Design inspiration: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3898272" y="3008463"/>
            <a:ext cx="3262432" cy="317009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endParaRPr dirty="0" lang="en-IN" sz="20000">
              <a:solidFill>
                <a:schemeClr val="tx1">
                  <a:lumMod val="65000"/>
                  <a:lumOff val="35000"/>
                </a:schemeClr>
              </a:solidFill>
              <a:latin charset="0" panose="020B0A04020102020204" pitchFamily="34" typeface="Arial Blac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5C0BF-FF1E-7FFE-87B0-76967BBDC47E}"/>
              </a:ext>
            </a:extLst>
          </p:cNvPr>
          <p:cNvSpPr txBox="1"/>
          <p:nvPr/>
        </p:nvSpPr>
        <p:spPr>
          <a:xfrm>
            <a:off x="2665863" y="4935960"/>
            <a:ext cx="6860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dirty="0" lang="en-IN" sz="2000">
                <a:latin charset="0" panose="020B0402020204020303" pitchFamily="34" typeface="Futura Lt BT"/>
              </a:rPr>
              <a:t>Thought: A coder has the skills to create infinite possibilities.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13793-ECC4-9E90-766A-0824690EC024}"/>
              </a:ext>
            </a:extLst>
          </p:cNvPr>
          <p:cNvSpPr txBox="1"/>
          <p:nvPr/>
        </p:nvSpPr>
        <p:spPr>
          <a:xfrm>
            <a:off x="3049138" y="1330230"/>
            <a:ext cx="6093724" cy="580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dirty="0" lang="en-IN" sz="2400">
                <a:latin charset="0" panose="020B0702020204020204" pitchFamily="34" typeface="Futura Hv BT"/>
              </a:rPr>
              <a:t>Infinity symbol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6EEA0C-F8D2-09A2-2290-D0636D182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" l="133" r="133" t="460"/>
          <a:stretch/>
        </p:blipFill>
        <p:spPr>
          <a:xfrm>
            <a:off x="4653887" y="2330700"/>
            <a:ext cx="2884226" cy="18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69197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</p:bld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646037"/>
            <a:ext cx="2055371" cy="461665"/>
          </a:xfrm>
          <a:prstGeom prst="rect">
            <a:avLst/>
          </a:prstGeom>
          <a:noFill/>
        </p:spPr>
        <p:txBody>
          <a:bodyPr anchor="ctr" rtlCol="0" wrap="none">
            <a:spAutoFit/>
          </a:bodyPr>
          <a:lstStyle/>
          <a:p>
            <a:r>
              <a:rPr dirty="0" lang="en-IN" sz="2400">
                <a:latin charset="0" panose="020B0702020204020204" pitchFamily="34" typeface="Futura Hv BT"/>
              </a:rPr>
              <a:t>The thought: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1862923" y="1767430"/>
            <a:ext cx="270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dirty="0" lang="en-IN" sz="2000">
                <a:latin charset="0" panose="020B0402020204020303" pitchFamily="34" typeface="Futura Lt BT"/>
              </a:rPr>
              <a:t>Taking inspiration from the infinity symbol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5C0BF-FF1E-7FFE-87B0-76967BBDC47E}"/>
              </a:ext>
            </a:extLst>
          </p:cNvPr>
          <p:cNvSpPr txBox="1"/>
          <p:nvPr/>
        </p:nvSpPr>
        <p:spPr>
          <a:xfrm>
            <a:off x="7333395" y="1767430"/>
            <a:ext cx="3257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dirty="0" lang="en-IN" sz="2000">
                <a:latin charset="0" panose="020B0402020204020303" pitchFamily="34" typeface="Futura Lt BT"/>
              </a:rPr>
              <a:t>Creating an artistic expression of the symbol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1F56C-EB11-D86D-A4E4-C77C0760B223}"/>
              </a:ext>
            </a:extLst>
          </p:cNvPr>
          <p:cNvGrpSpPr/>
          <p:nvPr/>
        </p:nvGrpSpPr>
        <p:grpSpPr>
          <a:xfrm>
            <a:off x="5199795" y="3560726"/>
            <a:ext cx="1437945" cy="302930"/>
            <a:chOff x="5500048" y="3560726"/>
            <a:chExt cx="1437945" cy="3029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6337A2-C760-9728-A64D-4A9C53ECAF03}"/>
                </a:ext>
              </a:extLst>
            </p:cNvPr>
            <p:cNvSpPr/>
            <p:nvPr/>
          </p:nvSpPr>
          <p:spPr>
            <a:xfrm>
              <a:off x="5500048" y="3712190"/>
              <a:ext cx="1310185" cy="27297"/>
            </a:xfrm>
            <a:custGeom>
              <a:avLst/>
              <a:gdLst>
                <a:gd fmla="*/ 0 w 1310185" name="connsiteX0"/>
                <a:gd fmla="*/ 27297 h 27297" name="connsiteY0"/>
                <a:gd fmla="*/ 1310185 w 1310185" name="connsiteX1"/>
                <a:gd fmla="*/ 1 h 27297" name="connsiteY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b="b" l="l" r="r" t="t"/>
              <a:pathLst>
                <a:path h="27297" w="1310185">
                  <a:moveTo>
                    <a:pt x="0" y="27297"/>
                  </a:moveTo>
                  <a:cubicBezTo>
                    <a:pt x="1246488" y="-714"/>
                    <a:pt x="809665" y="1"/>
                    <a:pt x="1310185" y="1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dirty="0"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CE6DEC-F365-462D-CA34-BDEB1206D99C}"/>
                </a:ext>
              </a:extLst>
            </p:cNvPr>
            <p:cNvSpPr/>
            <p:nvPr/>
          </p:nvSpPr>
          <p:spPr>
            <a:xfrm rot="21282316">
              <a:off x="6567745" y="3560726"/>
              <a:ext cx="370248" cy="302930"/>
            </a:xfrm>
            <a:custGeom>
              <a:avLst/>
              <a:gdLst>
                <a:gd fmla="*/ 0 w 370248" name="connsiteX0"/>
                <a:gd fmla="*/ 0 h 302930" name="connsiteY0"/>
                <a:gd fmla="*/ 308540 w 370248" name="connsiteX1"/>
                <a:gd fmla="*/ 140245 h 302930" name="connsiteY1"/>
                <a:gd fmla="*/ 370248 w 370248" name="connsiteX2"/>
                <a:gd fmla="*/ 173904 h 302930" name="connsiteY2"/>
                <a:gd fmla="*/ 100977 w 370248" name="connsiteX3"/>
                <a:gd fmla="*/ 263661 h 302930" name="connsiteY3"/>
                <a:gd fmla="*/ 50489 w 370248" name="connsiteX4"/>
                <a:gd fmla="*/ 297320 h 302930" name="connsiteY4"/>
                <a:gd fmla="*/ 39269 w 370248" name="connsiteX5"/>
                <a:gd fmla="*/ 302930 h 302930" name="connsiteY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b="b" l="l" r="r" t="t"/>
              <a:pathLst>
                <a:path h="302930" w="370248">
                  <a:moveTo>
                    <a:pt x="0" y="0"/>
                  </a:moveTo>
                  <a:cubicBezTo>
                    <a:pt x="124709" y="24943"/>
                    <a:pt x="74232" y="12440"/>
                    <a:pt x="308540" y="140245"/>
                  </a:cubicBezTo>
                  <a:lnTo>
                    <a:pt x="370248" y="173904"/>
                  </a:lnTo>
                  <a:cubicBezTo>
                    <a:pt x="282197" y="200319"/>
                    <a:pt x="184615" y="227493"/>
                    <a:pt x="100977" y="263661"/>
                  </a:cubicBezTo>
                  <a:cubicBezTo>
                    <a:pt x="82412" y="271689"/>
                    <a:pt x="68580" y="288274"/>
                    <a:pt x="50489" y="297320"/>
                  </a:cubicBezTo>
                  <a:lnTo>
                    <a:pt x="39269" y="30293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I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9BC7EC-A605-9E49-0A2B-6AAB826F4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" l="133" r="133" t="460"/>
          <a:stretch/>
        </p:blipFill>
        <p:spPr>
          <a:xfrm>
            <a:off x="1774209" y="2972534"/>
            <a:ext cx="2884226" cy="18151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79F2A-9A63-BA1F-9502-4142BF541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61" y="2928719"/>
            <a:ext cx="3602736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35589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BF7E3-7129-33D8-05BB-3678EE6921EF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Hv BT" panose="020B0702020204020204" pitchFamily="34" charset="0"/>
              </a:rPr>
              <a:t>C</a:t>
            </a:r>
            <a:r>
              <a:rPr lang="en-IN" sz="7500" dirty="0">
                <a:solidFill>
                  <a:srgbClr val="595959"/>
                </a:solidFill>
                <a:latin typeface="Futura Hv BT" panose="020B0702020204020204" pitchFamily="34" charset="0"/>
              </a:rPr>
              <a:t>APDIW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AE20D-14A9-658C-248D-B1E7C36B5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381307"/>
            <a:ext cx="3602736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BF7E3-7129-33D8-05BB-3678EE6921EF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Hv BT" panose="020B0702020204020204" pitchFamily="34" charset="0"/>
              </a:rPr>
              <a:t>C</a:t>
            </a:r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APDIW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440E4-85E1-371B-CF55-27645207C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381307"/>
            <a:ext cx="3602736" cy="162153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E050501-B136-BF7B-1C9E-213D61CE2ECE}"/>
              </a:ext>
            </a:extLst>
          </p:cNvPr>
          <p:cNvGrpSpPr/>
          <p:nvPr/>
        </p:nvGrpSpPr>
        <p:grpSpPr>
          <a:xfrm>
            <a:off x="4106537" y="3876951"/>
            <a:ext cx="459071" cy="1092005"/>
            <a:chOff x="4106537" y="3876951"/>
            <a:chExt cx="459071" cy="1092005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6E41C191-C05E-D49E-EEAA-A6BFD6E33A94}"/>
                </a:ext>
              </a:extLst>
            </p:cNvPr>
            <p:cNvSpPr/>
            <p:nvPr/>
          </p:nvSpPr>
          <p:spPr>
            <a:xfrm rot="10800000">
              <a:off x="4106537" y="3927335"/>
              <a:ext cx="459071" cy="1041621"/>
            </a:xfrm>
            <a:prstGeom prst="arc">
              <a:avLst>
                <a:gd name="adj1" fmla="val 16868912"/>
                <a:gd name="adj2" fmla="val 532835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EEA1142-61FD-1071-A6E8-F6489C9DC3E9}"/>
                </a:ext>
              </a:extLst>
            </p:cNvPr>
            <p:cNvSpPr/>
            <p:nvPr/>
          </p:nvSpPr>
          <p:spPr>
            <a:xfrm rot="20993879">
              <a:off x="4145280" y="3876951"/>
              <a:ext cx="272475" cy="333099"/>
            </a:xfrm>
            <a:custGeom>
              <a:avLst/>
              <a:gdLst>
                <a:gd name="connsiteX0" fmla="*/ 0 w 272475"/>
                <a:gd name="connsiteY0" fmla="*/ 16869 h 333099"/>
                <a:gd name="connsiteX1" fmla="*/ 262890 w 272475"/>
                <a:gd name="connsiteY1" fmla="*/ 20679 h 333099"/>
                <a:gd name="connsiteX2" fmla="*/ 198120 w 272475"/>
                <a:gd name="connsiteY2" fmla="*/ 134979 h 333099"/>
                <a:gd name="connsiteX3" fmla="*/ 125730 w 272475"/>
                <a:gd name="connsiteY3" fmla="*/ 291189 h 333099"/>
                <a:gd name="connsiteX4" fmla="*/ 114300 w 272475"/>
                <a:gd name="connsiteY4" fmla="*/ 333099 h 3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475" h="333099">
                  <a:moveTo>
                    <a:pt x="0" y="16869"/>
                  </a:moveTo>
                  <a:cubicBezTo>
                    <a:pt x="87630" y="18139"/>
                    <a:pt x="187613" y="-24198"/>
                    <a:pt x="262890" y="20679"/>
                  </a:cubicBezTo>
                  <a:cubicBezTo>
                    <a:pt x="300505" y="43103"/>
                    <a:pt x="216533" y="95246"/>
                    <a:pt x="198120" y="134979"/>
                  </a:cubicBezTo>
                  <a:cubicBezTo>
                    <a:pt x="173990" y="187049"/>
                    <a:pt x="140830" y="235822"/>
                    <a:pt x="125730" y="291189"/>
                  </a:cubicBezTo>
                  <a:lnTo>
                    <a:pt x="114300" y="333099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3521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8917D-E4A1-0C41-D5EC-D44567B47892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CAP</a:t>
            </a:r>
            <a:r>
              <a:rPr lang="en-IN" sz="7500" dirty="0">
                <a:solidFill>
                  <a:srgbClr val="595959"/>
                </a:solidFill>
                <a:latin typeface="Futura Hv BT" panose="020B0702020204020204" pitchFamily="34" charset="0"/>
              </a:rPr>
              <a:t>D</a:t>
            </a:r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IW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356CC25-ED49-ECFF-D067-495EBBCCB994}"/>
              </a:ext>
            </a:extLst>
          </p:cNvPr>
          <p:cNvSpPr/>
          <p:nvPr/>
        </p:nvSpPr>
        <p:spPr>
          <a:xfrm rot="2395208">
            <a:off x="6111414" y="3728656"/>
            <a:ext cx="916447" cy="1566364"/>
          </a:xfrm>
          <a:prstGeom prst="arc">
            <a:avLst>
              <a:gd name="adj1" fmla="val 17469350"/>
              <a:gd name="adj2" fmla="val 29718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D54020-D698-F740-A7E7-94D22F4A611B}"/>
              </a:ext>
            </a:extLst>
          </p:cNvPr>
          <p:cNvSpPr/>
          <p:nvPr/>
        </p:nvSpPr>
        <p:spPr>
          <a:xfrm rot="17559168">
            <a:off x="7153351" y="4128220"/>
            <a:ext cx="112643" cy="137705"/>
          </a:xfrm>
          <a:custGeom>
            <a:avLst/>
            <a:gdLst>
              <a:gd name="connsiteX0" fmla="*/ 0 w 272475"/>
              <a:gd name="connsiteY0" fmla="*/ 16869 h 333099"/>
              <a:gd name="connsiteX1" fmla="*/ 262890 w 272475"/>
              <a:gd name="connsiteY1" fmla="*/ 20679 h 333099"/>
              <a:gd name="connsiteX2" fmla="*/ 198120 w 272475"/>
              <a:gd name="connsiteY2" fmla="*/ 134979 h 333099"/>
              <a:gd name="connsiteX3" fmla="*/ 125730 w 272475"/>
              <a:gd name="connsiteY3" fmla="*/ 291189 h 333099"/>
              <a:gd name="connsiteX4" fmla="*/ 114300 w 272475"/>
              <a:gd name="connsiteY4" fmla="*/ 333099 h 33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475" h="333099">
                <a:moveTo>
                  <a:pt x="0" y="16869"/>
                </a:moveTo>
                <a:cubicBezTo>
                  <a:pt x="87630" y="18139"/>
                  <a:pt x="187613" y="-24198"/>
                  <a:pt x="262890" y="20679"/>
                </a:cubicBezTo>
                <a:cubicBezTo>
                  <a:pt x="300505" y="43103"/>
                  <a:pt x="216533" y="95246"/>
                  <a:pt x="198120" y="134979"/>
                </a:cubicBezTo>
                <a:cubicBezTo>
                  <a:pt x="173990" y="187049"/>
                  <a:pt x="140830" y="235822"/>
                  <a:pt x="125730" y="291189"/>
                </a:cubicBezTo>
                <a:lnTo>
                  <a:pt x="114300" y="333099"/>
                </a:ln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6350">
                <a:solidFill>
                  <a:schemeClr val="tx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84EF8-38A9-7FC4-52B4-10B11F2BA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381307"/>
            <a:ext cx="3602736" cy="16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338317" y="375357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Final Logo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A5D24-4E76-F894-D13A-9D877AD53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6" y="1629000"/>
            <a:ext cx="436878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318449" y="375357"/>
            <a:ext cx="1291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Futura Lt BT" panose="020B0402020204020303" pitchFamily="34" charset="0"/>
              </a:rPr>
              <a:t>Stationery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29F6-231B-DB19-A25F-F5B4F17D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777" y="928139"/>
            <a:ext cx="3316224" cy="19446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8C09C-2017-818D-B289-85788476E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825" y="3289076"/>
            <a:ext cx="3310128" cy="19446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1310A-4EC1-4FF7-A7AB-B9B07CC07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000" y="99000"/>
            <a:ext cx="4708323" cy="66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77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575F38-0793-9665-CB27-3D1F7A43951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2C441-25F1-62C1-16AF-1A3175ADB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0"/>
            <a:ext cx="1060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338317" y="375357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Final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1E3A50-64D9-E44F-72CF-A0CCC059E690}"/>
              </a:ext>
            </a:extLst>
          </p:cNvPr>
          <p:cNvGrpSpPr/>
          <p:nvPr/>
        </p:nvGrpSpPr>
        <p:grpSpPr>
          <a:xfrm>
            <a:off x="946505" y="1629000"/>
            <a:ext cx="10298990" cy="3600000"/>
            <a:chOff x="4077404" y="1629000"/>
            <a:chExt cx="10298990" cy="360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E0B2FD-2759-2B5B-4637-1BC4E4E2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7404" y="1629000"/>
              <a:ext cx="4037192" cy="36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617FD1-238D-F3E4-011E-784FD3B0A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7605" y="1629000"/>
              <a:ext cx="4368789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31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3105835"/>
            <a:ext cx="221567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3600" dirty="0">
                <a:latin typeface="Futura Lt BT" panose="020B0402020204020303" pitchFamily="34" charset="0"/>
              </a:rPr>
              <a:t>Concept 1</a:t>
            </a:r>
          </a:p>
        </p:txBody>
      </p:sp>
    </p:spTree>
    <p:extLst>
      <p:ext uri="{BB962C8B-B14F-4D97-AF65-F5344CB8AC3E}">
        <p14:creationId xmlns:p14="http://schemas.microsoft.com/office/powerpoint/2010/main" val="344908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24AC96-F207-2985-8B7D-0DF680FDA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4075258" y="3105835"/>
            <a:ext cx="40414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Futura Lt BT" panose="020B0402020204020303" pitchFamily="34" charset="0"/>
              </a:rPr>
              <a:t>Open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206677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4DD68F-F161-1F5D-0F38-378EFE1FB282}"/>
              </a:ext>
            </a:extLst>
          </p:cNvPr>
          <p:cNvSpPr txBox="1"/>
          <p:nvPr/>
        </p:nvSpPr>
        <p:spPr>
          <a:xfrm>
            <a:off x="723331" y="646037"/>
            <a:ext cx="205537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2400" dirty="0">
                <a:latin typeface="Futura Hv BT" panose="020B0702020204020204" pitchFamily="34" charset="0"/>
              </a:rPr>
              <a:t>The thought: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4344B-C1B7-78F4-C62C-39B7087B24BB}"/>
              </a:ext>
            </a:extLst>
          </p:cNvPr>
          <p:cNvSpPr txBox="1"/>
          <p:nvPr/>
        </p:nvSpPr>
        <p:spPr>
          <a:xfrm>
            <a:off x="1071344" y="2452107"/>
            <a:ext cx="4289956" cy="24006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150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-Black" panose="02020500000000000000" pitchFamily="18" charset="0"/>
                <a:ea typeface="Futura-Black" panose="02020500000000000000" pitchFamily="18" charset="0"/>
                <a:cs typeface="Futura-Black" panose="02020500000000000000" pitchFamily="18" charset="0"/>
              </a:rPr>
              <a:t>&lt;/&gt;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1862923" y="1767430"/>
            <a:ext cx="2706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Taking inspiration from symbols used in 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5C0BF-FF1E-7FFE-87B0-76967BBDC47E}"/>
              </a:ext>
            </a:extLst>
          </p:cNvPr>
          <p:cNvSpPr txBox="1"/>
          <p:nvPr/>
        </p:nvSpPr>
        <p:spPr>
          <a:xfrm>
            <a:off x="7434614" y="1767430"/>
            <a:ext cx="3054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Creating an artistic expression of the symbol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B349FC-5EA3-07FA-BF2C-F9F0285BC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614" y="2886045"/>
            <a:ext cx="3054831" cy="153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2E1F56C-EB11-D86D-A4E4-C77C0760B223}"/>
              </a:ext>
            </a:extLst>
          </p:cNvPr>
          <p:cNvGrpSpPr/>
          <p:nvPr/>
        </p:nvGrpSpPr>
        <p:grpSpPr>
          <a:xfrm>
            <a:off x="5500048" y="3560726"/>
            <a:ext cx="1437945" cy="302930"/>
            <a:chOff x="5500048" y="3560726"/>
            <a:chExt cx="1437945" cy="3029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6337A2-C760-9728-A64D-4A9C53ECAF03}"/>
                </a:ext>
              </a:extLst>
            </p:cNvPr>
            <p:cNvSpPr/>
            <p:nvPr/>
          </p:nvSpPr>
          <p:spPr>
            <a:xfrm>
              <a:off x="5500048" y="3712190"/>
              <a:ext cx="1310185" cy="27297"/>
            </a:xfrm>
            <a:custGeom>
              <a:avLst/>
              <a:gdLst>
                <a:gd name="connsiteX0" fmla="*/ 0 w 1310185"/>
                <a:gd name="connsiteY0" fmla="*/ 27297 h 27297"/>
                <a:gd name="connsiteX1" fmla="*/ 1310185 w 1310185"/>
                <a:gd name="connsiteY1" fmla="*/ 1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0185" h="27297">
                  <a:moveTo>
                    <a:pt x="0" y="27297"/>
                  </a:moveTo>
                  <a:cubicBezTo>
                    <a:pt x="1246488" y="-714"/>
                    <a:pt x="809665" y="1"/>
                    <a:pt x="1310185" y="1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CE6DEC-F365-462D-CA34-BDEB1206D99C}"/>
                </a:ext>
              </a:extLst>
            </p:cNvPr>
            <p:cNvSpPr/>
            <p:nvPr/>
          </p:nvSpPr>
          <p:spPr>
            <a:xfrm rot="21282316">
              <a:off x="6567745" y="3560726"/>
              <a:ext cx="370248" cy="302930"/>
            </a:xfrm>
            <a:custGeom>
              <a:avLst/>
              <a:gdLst>
                <a:gd name="connsiteX0" fmla="*/ 0 w 370248"/>
                <a:gd name="connsiteY0" fmla="*/ 0 h 302930"/>
                <a:gd name="connsiteX1" fmla="*/ 308540 w 370248"/>
                <a:gd name="connsiteY1" fmla="*/ 140245 h 302930"/>
                <a:gd name="connsiteX2" fmla="*/ 370248 w 370248"/>
                <a:gd name="connsiteY2" fmla="*/ 173904 h 302930"/>
                <a:gd name="connsiteX3" fmla="*/ 100977 w 370248"/>
                <a:gd name="connsiteY3" fmla="*/ 263661 h 302930"/>
                <a:gd name="connsiteX4" fmla="*/ 50489 w 370248"/>
                <a:gd name="connsiteY4" fmla="*/ 297320 h 302930"/>
                <a:gd name="connsiteX5" fmla="*/ 39269 w 370248"/>
                <a:gd name="connsiteY5" fmla="*/ 302930 h 30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248" h="302930">
                  <a:moveTo>
                    <a:pt x="0" y="0"/>
                  </a:moveTo>
                  <a:cubicBezTo>
                    <a:pt x="124709" y="24943"/>
                    <a:pt x="74232" y="12440"/>
                    <a:pt x="308540" y="140245"/>
                  </a:cubicBezTo>
                  <a:lnTo>
                    <a:pt x="370248" y="173904"/>
                  </a:lnTo>
                  <a:cubicBezTo>
                    <a:pt x="282197" y="200319"/>
                    <a:pt x="184615" y="227493"/>
                    <a:pt x="100977" y="263661"/>
                  </a:cubicBezTo>
                  <a:cubicBezTo>
                    <a:pt x="82412" y="271689"/>
                    <a:pt x="68580" y="288274"/>
                    <a:pt x="50489" y="297320"/>
                  </a:cubicBezTo>
                  <a:lnTo>
                    <a:pt x="39269" y="302930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051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BF7E3-7129-33D8-05BB-3678EE6921EF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rgbClr val="595959"/>
                </a:solidFill>
                <a:latin typeface="Futura Hv BT" panose="020B0702020204020204" pitchFamily="34" charset="0"/>
              </a:rPr>
              <a:t>CAPDIW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8130B8-382C-372E-FD9A-BFB5CD9D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447" y="2527200"/>
            <a:ext cx="3601107" cy="18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51E39-4CB2-EA36-962B-F1B92446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526792"/>
            <a:ext cx="3602736" cy="1804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BBF7E3-7129-33D8-05BB-3678EE6921EF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chemeClr val="tx1">
                    <a:lumMod val="65000"/>
                    <a:lumOff val="35000"/>
                  </a:schemeClr>
                </a:solidFill>
                <a:latin typeface="Futura Hv BT" panose="020B0702020204020204" pitchFamily="34" charset="0"/>
              </a:rPr>
              <a:t>C</a:t>
            </a:r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APDIW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50501-B136-BF7B-1C9E-213D61CE2ECE}"/>
              </a:ext>
            </a:extLst>
          </p:cNvPr>
          <p:cNvGrpSpPr/>
          <p:nvPr/>
        </p:nvGrpSpPr>
        <p:grpSpPr>
          <a:xfrm>
            <a:off x="4106537" y="3876951"/>
            <a:ext cx="459071" cy="1092005"/>
            <a:chOff x="4106537" y="3876951"/>
            <a:chExt cx="459071" cy="1092005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6E41C191-C05E-D49E-EEAA-A6BFD6E33A94}"/>
                </a:ext>
              </a:extLst>
            </p:cNvPr>
            <p:cNvSpPr/>
            <p:nvPr/>
          </p:nvSpPr>
          <p:spPr>
            <a:xfrm rot="10800000">
              <a:off x="4106537" y="3927335"/>
              <a:ext cx="459071" cy="1041621"/>
            </a:xfrm>
            <a:prstGeom prst="arc">
              <a:avLst>
                <a:gd name="adj1" fmla="val 16868912"/>
                <a:gd name="adj2" fmla="val 532835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EEA1142-61FD-1071-A6E8-F6489C9DC3E9}"/>
                </a:ext>
              </a:extLst>
            </p:cNvPr>
            <p:cNvSpPr/>
            <p:nvPr/>
          </p:nvSpPr>
          <p:spPr>
            <a:xfrm rot="20993879">
              <a:off x="4145280" y="3876951"/>
              <a:ext cx="272475" cy="333099"/>
            </a:xfrm>
            <a:custGeom>
              <a:avLst/>
              <a:gdLst>
                <a:gd name="connsiteX0" fmla="*/ 0 w 272475"/>
                <a:gd name="connsiteY0" fmla="*/ 16869 h 333099"/>
                <a:gd name="connsiteX1" fmla="*/ 262890 w 272475"/>
                <a:gd name="connsiteY1" fmla="*/ 20679 h 333099"/>
                <a:gd name="connsiteX2" fmla="*/ 198120 w 272475"/>
                <a:gd name="connsiteY2" fmla="*/ 134979 h 333099"/>
                <a:gd name="connsiteX3" fmla="*/ 125730 w 272475"/>
                <a:gd name="connsiteY3" fmla="*/ 291189 h 333099"/>
                <a:gd name="connsiteX4" fmla="*/ 114300 w 272475"/>
                <a:gd name="connsiteY4" fmla="*/ 333099 h 3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475" h="333099">
                  <a:moveTo>
                    <a:pt x="0" y="16869"/>
                  </a:moveTo>
                  <a:cubicBezTo>
                    <a:pt x="87630" y="18139"/>
                    <a:pt x="187613" y="-24198"/>
                    <a:pt x="262890" y="20679"/>
                  </a:cubicBezTo>
                  <a:cubicBezTo>
                    <a:pt x="300505" y="43103"/>
                    <a:pt x="216533" y="95246"/>
                    <a:pt x="198120" y="134979"/>
                  </a:cubicBezTo>
                  <a:cubicBezTo>
                    <a:pt x="173990" y="187049"/>
                    <a:pt x="140830" y="235822"/>
                    <a:pt x="125730" y="291189"/>
                  </a:cubicBezTo>
                  <a:lnTo>
                    <a:pt x="114300" y="333099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06783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461147" y="1207871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Expression of letters from the brand name within the logo symbol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F048FD-5571-64D9-7248-01DE0A52E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632" y="2526792"/>
            <a:ext cx="3602736" cy="1804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8917D-E4A1-0C41-D5EC-D44567B47892}"/>
              </a:ext>
            </a:extLst>
          </p:cNvPr>
          <p:cNvSpPr txBox="1"/>
          <p:nvPr/>
        </p:nvSpPr>
        <p:spPr>
          <a:xfrm>
            <a:off x="4048804" y="4849460"/>
            <a:ext cx="4094391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CAP</a:t>
            </a:r>
            <a:r>
              <a:rPr lang="en-IN" sz="7500" dirty="0">
                <a:solidFill>
                  <a:srgbClr val="595959"/>
                </a:solidFill>
                <a:latin typeface="Futura Hv BT" panose="020B0702020204020204" pitchFamily="34" charset="0"/>
              </a:rPr>
              <a:t>D</a:t>
            </a:r>
            <a:r>
              <a:rPr lang="en-IN" sz="7500" dirty="0">
                <a:solidFill>
                  <a:srgbClr val="D0D2D4"/>
                </a:solidFill>
                <a:latin typeface="Futura Hv BT" panose="020B0702020204020204" pitchFamily="34" charset="0"/>
              </a:rPr>
              <a:t>IW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356CC25-ED49-ECFF-D067-495EBBCCB994}"/>
              </a:ext>
            </a:extLst>
          </p:cNvPr>
          <p:cNvSpPr/>
          <p:nvPr/>
        </p:nvSpPr>
        <p:spPr>
          <a:xfrm rot="1800000">
            <a:off x="6263280" y="4227448"/>
            <a:ext cx="459071" cy="1041621"/>
          </a:xfrm>
          <a:prstGeom prst="arc">
            <a:avLst>
              <a:gd name="adj1" fmla="val 17469350"/>
              <a:gd name="adj2" fmla="val 29718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D54020-D698-F740-A7E7-94D22F4A611B}"/>
              </a:ext>
            </a:extLst>
          </p:cNvPr>
          <p:cNvSpPr/>
          <p:nvPr/>
        </p:nvSpPr>
        <p:spPr>
          <a:xfrm rot="17559168">
            <a:off x="6791400" y="4442987"/>
            <a:ext cx="112643" cy="137705"/>
          </a:xfrm>
          <a:custGeom>
            <a:avLst/>
            <a:gdLst>
              <a:gd name="connsiteX0" fmla="*/ 0 w 272475"/>
              <a:gd name="connsiteY0" fmla="*/ 16869 h 333099"/>
              <a:gd name="connsiteX1" fmla="*/ 262890 w 272475"/>
              <a:gd name="connsiteY1" fmla="*/ 20679 h 333099"/>
              <a:gd name="connsiteX2" fmla="*/ 198120 w 272475"/>
              <a:gd name="connsiteY2" fmla="*/ 134979 h 333099"/>
              <a:gd name="connsiteX3" fmla="*/ 125730 w 272475"/>
              <a:gd name="connsiteY3" fmla="*/ 291189 h 333099"/>
              <a:gd name="connsiteX4" fmla="*/ 114300 w 272475"/>
              <a:gd name="connsiteY4" fmla="*/ 333099 h 33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475" h="333099">
                <a:moveTo>
                  <a:pt x="0" y="16869"/>
                </a:moveTo>
                <a:cubicBezTo>
                  <a:pt x="87630" y="18139"/>
                  <a:pt x="187613" y="-24198"/>
                  <a:pt x="262890" y="20679"/>
                </a:cubicBezTo>
                <a:cubicBezTo>
                  <a:pt x="300505" y="43103"/>
                  <a:pt x="216533" y="95246"/>
                  <a:pt x="198120" y="134979"/>
                </a:cubicBezTo>
                <a:cubicBezTo>
                  <a:pt x="173990" y="187049"/>
                  <a:pt x="140830" y="235822"/>
                  <a:pt x="125730" y="291189"/>
                </a:cubicBezTo>
                <a:lnTo>
                  <a:pt x="114300" y="333099"/>
                </a:lnTo>
              </a:path>
            </a:pathLst>
          </a:cu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63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5920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2338317" y="375357"/>
            <a:ext cx="75153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Futura Lt BT" panose="020B0402020204020303" pitchFamily="34" charset="0"/>
              </a:rPr>
              <a:t>Final Logo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0B2FD-2759-2B5B-4637-1BC4E4E20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04" y="1629000"/>
            <a:ext cx="40371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BC4803-358E-8437-24E1-D3FAC49BA653}"/>
              </a:ext>
            </a:extLst>
          </p:cNvPr>
          <p:cNvSpPr txBox="1"/>
          <p:nvPr/>
        </p:nvSpPr>
        <p:spPr>
          <a:xfrm>
            <a:off x="318449" y="375357"/>
            <a:ext cx="1291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Futura Lt BT" panose="020B0402020204020303" pitchFamily="34" charset="0"/>
              </a:rPr>
              <a:t>Stationery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329F6-231B-DB19-A25F-F5B4F17D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77" y="928139"/>
            <a:ext cx="3316224" cy="19446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8C09C-2017-818D-B289-85788476E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25" y="3289076"/>
            <a:ext cx="3310128" cy="19446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1310A-4EC1-4FF7-A7AB-B9B07CC07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00" y="99000"/>
            <a:ext cx="4708324" cy="6660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80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72854E-9B6C-DEAD-88D2-E022C8CD9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C55C4-9FFF-BB27-1912-F3BFAB403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0"/>
            <a:ext cx="10601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6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145</Words>
  <Application>Microsoft Macintosh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Futura Hv BT</vt:lpstr>
      <vt:lpstr>Futura Lt BT</vt:lpstr>
      <vt:lpstr>Futura-Black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Ubaid Saudagar</cp:lastModifiedBy>
  <cp:revision>17</cp:revision>
  <dcterms:created xsi:type="dcterms:W3CDTF">2022-08-05T16:32:59Z</dcterms:created>
  <dcterms:modified xsi:type="dcterms:W3CDTF">2022-08-06T11:21:46Z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8040424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S10.0.0</vt:lpwstr>
  </property>
</Properties>
</file>